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10"/>
  </p:notesMasterIdLst>
  <p:handoutMasterIdLst>
    <p:handoutMasterId r:id="rId11"/>
  </p:handoutMasterIdLst>
  <p:sldIdLst>
    <p:sldId id="280" r:id="rId8"/>
    <p:sldId id="281" r:id="rId9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DE08BF-10E0-4B9F-BB7B-4A360698BA34}" v="1" dt="2024-10-08T21:21:54.5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38" d="100"/>
          <a:sy n="138" d="100"/>
        </p:scale>
        <p:origin x="1302" y="114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handoutMaster" Target="handoutMasters/handoutMaster1.xml"/><Relationship Id="rId5" Type="http://schemas.openxmlformats.org/officeDocument/2006/relationships/customXml" Target="../customXml/item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F9018446-71FF-4C7E-90EE-B639DA980C62}"/>
    <pc:docChg chg="modSld">
      <pc:chgData name="Fragozo, Jose Gregorio" userId="87f65175-c48f-43b8-9d9c-b027855f7759" providerId="ADAL" clId="{F9018446-71FF-4C7E-90EE-B639DA980C62}" dt="2024-08-26T21:23:06.654" v="0" actId="1076"/>
      <pc:docMkLst>
        <pc:docMk/>
      </pc:docMkLst>
      <pc:sldChg chg="modSp mod">
        <pc:chgData name="Fragozo, Jose Gregorio" userId="87f65175-c48f-43b8-9d9c-b027855f7759" providerId="ADAL" clId="{F9018446-71FF-4C7E-90EE-B639DA980C62}" dt="2024-08-26T21:23:06.654" v="0" actId="1076"/>
        <pc:sldMkLst>
          <pc:docMk/>
          <pc:sldMk cId="762042272" sldId="280"/>
        </pc:sldMkLst>
        <pc:picChg chg="mod">
          <ac:chgData name="Fragozo, Jose Gregorio" userId="87f65175-c48f-43b8-9d9c-b027855f7759" providerId="ADAL" clId="{F9018446-71FF-4C7E-90EE-B639DA980C62}" dt="2024-08-26T21:23:06.654" v="0" actId="1076"/>
          <ac:picMkLst>
            <pc:docMk/>
            <pc:sldMk cId="762042272" sldId="280"/>
            <ac:picMk id="12" creationId="{D6D53E83-9017-D644-69FE-94CED204AC3E}"/>
          </ac:picMkLst>
        </pc:picChg>
      </pc:sldChg>
    </pc:docChg>
  </pc:docChgLst>
  <pc:docChgLst>
    <pc:chgData name="Alvarez, Luis" userId="e161232d-2f7c-499c-9ade-275e2793522e" providerId="ADAL" clId="{BA9D83FC-77D5-47D6-B4F6-AC75C8FD7585}"/>
    <pc:docChg chg="undo custSel addSld delSld modSld">
      <pc:chgData name="Alvarez, Luis" userId="e161232d-2f7c-499c-9ade-275e2793522e" providerId="ADAL" clId="{BA9D83FC-77D5-47D6-B4F6-AC75C8FD7585}" dt="2024-08-27T16:41:16.961" v="53" actId="47"/>
      <pc:docMkLst>
        <pc:docMk/>
      </pc:docMkLst>
      <pc:sldChg chg="addSp delSp modSp mod">
        <pc:chgData name="Alvarez, Luis" userId="e161232d-2f7c-499c-9ade-275e2793522e" providerId="ADAL" clId="{BA9D83FC-77D5-47D6-B4F6-AC75C8FD7585}" dt="2024-08-27T16:40:57.832" v="50" actId="1076"/>
        <pc:sldMkLst>
          <pc:docMk/>
          <pc:sldMk cId="762042272" sldId="280"/>
        </pc:sldMkLst>
        <pc:spChg chg="mod">
          <ac:chgData name="Alvarez, Luis" userId="e161232d-2f7c-499c-9ade-275e2793522e" providerId="ADAL" clId="{BA9D83FC-77D5-47D6-B4F6-AC75C8FD7585}" dt="2024-08-27T16:14:54.033" v="12" actId="20577"/>
          <ac:spMkLst>
            <pc:docMk/>
            <pc:sldMk cId="762042272" sldId="280"/>
            <ac:spMk id="5" creationId="{D6AF3F50-88E7-415D-2061-0A6D4A488737}"/>
          </ac:spMkLst>
        </pc:spChg>
        <pc:picChg chg="del">
          <ac:chgData name="Alvarez, Luis" userId="e161232d-2f7c-499c-9ade-275e2793522e" providerId="ADAL" clId="{BA9D83FC-77D5-47D6-B4F6-AC75C8FD7585}" dt="2024-08-27T16:19:14.592" v="17" actId="478"/>
          <ac:picMkLst>
            <pc:docMk/>
            <pc:sldMk cId="762042272" sldId="280"/>
            <ac:picMk id="3" creationId="{3DE2FBF0-A6B7-C246-42C3-DF6A8A374BE7}"/>
          </ac:picMkLst>
        </pc:picChg>
        <pc:picChg chg="add mod">
          <ac:chgData name="Alvarez, Luis" userId="e161232d-2f7c-499c-9ade-275e2793522e" providerId="ADAL" clId="{BA9D83FC-77D5-47D6-B4F6-AC75C8FD7585}" dt="2024-08-27T16:40:41.550" v="44" actId="1076"/>
          <ac:picMkLst>
            <pc:docMk/>
            <pc:sldMk cId="762042272" sldId="280"/>
            <ac:picMk id="3" creationId="{A73DC617-05D3-2856-93A3-89DA8E5C41A2}"/>
          </ac:picMkLst>
        </pc:picChg>
        <pc:picChg chg="add mod">
          <ac:chgData name="Alvarez, Luis" userId="e161232d-2f7c-499c-9ade-275e2793522e" providerId="ADAL" clId="{BA9D83FC-77D5-47D6-B4F6-AC75C8FD7585}" dt="2024-08-27T16:40:57.832" v="50" actId="1076"/>
          <ac:picMkLst>
            <pc:docMk/>
            <pc:sldMk cId="762042272" sldId="280"/>
            <ac:picMk id="4" creationId="{372BBDEA-749E-207D-AD4E-F2326BF9CEF0}"/>
          </ac:picMkLst>
        </pc:picChg>
        <pc:picChg chg="add del">
          <ac:chgData name="Alvarez, Luis" userId="e161232d-2f7c-499c-9ade-275e2793522e" providerId="ADAL" clId="{BA9D83FC-77D5-47D6-B4F6-AC75C8FD7585}" dt="2024-08-27T16:09:58.112" v="3" actId="478"/>
          <ac:picMkLst>
            <pc:docMk/>
            <pc:sldMk cId="762042272" sldId="280"/>
            <ac:picMk id="4" creationId="{AE16EBF3-B4C2-1090-1223-6CC1D6DA6806}"/>
          </ac:picMkLst>
        </pc:picChg>
        <pc:picChg chg="del">
          <ac:chgData name="Alvarez, Luis" userId="e161232d-2f7c-499c-9ade-275e2793522e" providerId="ADAL" clId="{BA9D83FC-77D5-47D6-B4F6-AC75C8FD7585}" dt="2024-08-27T16:09:53.621" v="1" actId="478"/>
          <ac:picMkLst>
            <pc:docMk/>
            <pc:sldMk cId="762042272" sldId="280"/>
            <ac:picMk id="6" creationId="{E8BBF788-EEF5-708C-0624-89827ECA38F3}"/>
          </ac:picMkLst>
        </pc:picChg>
        <pc:picChg chg="add del mod">
          <ac:chgData name="Alvarez, Luis" userId="e161232d-2f7c-499c-9ade-275e2793522e" providerId="ADAL" clId="{BA9D83FC-77D5-47D6-B4F6-AC75C8FD7585}" dt="2024-08-27T16:40:45.729" v="45" actId="1076"/>
          <ac:picMkLst>
            <pc:docMk/>
            <pc:sldMk cId="762042272" sldId="280"/>
            <ac:picMk id="8" creationId="{75171D58-72FC-43B2-37D3-8D791577DBF7}"/>
          </ac:picMkLst>
        </pc:picChg>
        <pc:picChg chg="del">
          <ac:chgData name="Alvarez, Luis" userId="e161232d-2f7c-499c-9ade-275e2793522e" providerId="ADAL" clId="{BA9D83FC-77D5-47D6-B4F6-AC75C8FD7585}" dt="2024-08-27T16:09:52.553" v="0" actId="478"/>
          <ac:picMkLst>
            <pc:docMk/>
            <pc:sldMk cId="762042272" sldId="280"/>
            <ac:picMk id="9" creationId="{5681C1C9-FB01-5AE8-24DA-C79EC5D2AB37}"/>
          </ac:picMkLst>
        </pc:picChg>
        <pc:picChg chg="mod">
          <ac:chgData name="Alvarez, Luis" userId="e161232d-2f7c-499c-9ade-275e2793522e" providerId="ADAL" clId="{BA9D83FC-77D5-47D6-B4F6-AC75C8FD7585}" dt="2024-08-27T16:40:47.232" v="46" actId="1076"/>
          <ac:picMkLst>
            <pc:docMk/>
            <pc:sldMk cId="762042272" sldId="280"/>
            <ac:picMk id="12" creationId="{D6D53E83-9017-D644-69FE-94CED204AC3E}"/>
          </ac:picMkLst>
        </pc:picChg>
      </pc:sldChg>
      <pc:sldChg chg="addSp delSp modSp add del mod">
        <pc:chgData name="Alvarez, Luis" userId="e161232d-2f7c-499c-9ade-275e2793522e" providerId="ADAL" clId="{BA9D83FC-77D5-47D6-B4F6-AC75C8FD7585}" dt="2024-08-27T16:41:02.792" v="52" actId="1076"/>
        <pc:sldMkLst>
          <pc:docMk/>
          <pc:sldMk cId="840916213" sldId="281"/>
        </pc:sldMkLst>
        <pc:spChg chg="mod">
          <ac:chgData name="Alvarez, Luis" userId="e161232d-2f7c-499c-9ade-275e2793522e" providerId="ADAL" clId="{BA9D83FC-77D5-47D6-B4F6-AC75C8FD7585}" dt="2024-08-27T16:14:57.578" v="14" actId="20577"/>
          <ac:spMkLst>
            <pc:docMk/>
            <pc:sldMk cId="840916213" sldId="281"/>
            <ac:spMk id="5" creationId="{D6AF3F50-88E7-415D-2061-0A6D4A488737}"/>
          </ac:spMkLst>
        </pc:spChg>
        <pc:picChg chg="del">
          <ac:chgData name="Alvarez, Luis" userId="e161232d-2f7c-499c-9ade-275e2793522e" providerId="ADAL" clId="{BA9D83FC-77D5-47D6-B4F6-AC75C8FD7585}" dt="2024-08-27T16:19:20.376" v="20" actId="478"/>
          <ac:picMkLst>
            <pc:docMk/>
            <pc:sldMk cId="840916213" sldId="281"/>
            <ac:picMk id="3" creationId="{3DE2FBF0-A6B7-C246-42C3-DF6A8A374BE7}"/>
          </ac:picMkLst>
        </pc:picChg>
        <pc:picChg chg="add del mod">
          <ac:chgData name="Alvarez, Luis" userId="e161232d-2f7c-499c-9ade-275e2793522e" providerId="ADAL" clId="{BA9D83FC-77D5-47D6-B4F6-AC75C8FD7585}" dt="2024-08-27T16:41:01.112" v="51" actId="478"/>
          <ac:picMkLst>
            <pc:docMk/>
            <pc:sldMk cId="840916213" sldId="281"/>
            <ac:picMk id="4" creationId="{15150661-8ACD-D8A8-487E-978116EEA0CF}"/>
          </ac:picMkLst>
        </pc:picChg>
        <pc:picChg chg="add mod">
          <ac:chgData name="Alvarez, Luis" userId="e161232d-2f7c-499c-9ade-275e2793522e" providerId="ADAL" clId="{BA9D83FC-77D5-47D6-B4F6-AC75C8FD7585}" dt="2024-08-27T16:41:02.792" v="52" actId="1076"/>
          <ac:picMkLst>
            <pc:docMk/>
            <pc:sldMk cId="840916213" sldId="281"/>
            <ac:picMk id="7" creationId="{AC7F2627-B9C5-311C-8EA6-85F6B51D73FB}"/>
          </ac:picMkLst>
        </pc:picChg>
        <pc:picChg chg="del">
          <ac:chgData name="Alvarez, Luis" userId="e161232d-2f7c-499c-9ade-275e2793522e" providerId="ADAL" clId="{BA9D83FC-77D5-47D6-B4F6-AC75C8FD7585}" dt="2024-08-27T16:19:20.953" v="21" actId="478"/>
          <ac:picMkLst>
            <pc:docMk/>
            <pc:sldMk cId="840916213" sldId="281"/>
            <ac:picMk id="12" creationId="{D6D53E83-9017-D644-69FE-94CED204AC3E}"/>
          </ac:picMkLst>
        </pc:picChg>
      </pc:sldChg>
      <pc:sldChg chg="delSp modSp add del mod">
        <pc:chgData name="Alvarez, Luis" userId="e161232d-2f7c-499c-9ade-275e2793522e" providerId="ADAL" clId="{BA9D83FC-77D5-47D6-B4F6-AC75C8FD7585}" dt="2024-08-27T16:41:16.961" v="53" actId="47"/>
        <pc:sldMkLst>
          <pc:docMk/>
          <pc:sldMk cId="1980569738" sldId="282"/>
        </pc:sldMkLst>
        <pc:spChg chg="mod">
          <ac:chgData name="Alvarez, Luis" userId="e161232d-2f7c-499c-9ade-275e2793522e" providerId="ADAL" clId="{BA9D83FC-77D5-47D6-B4F6-AC75C8FD7585}" dt="2024-08-27T16:15:01.112" v="16" actId="20577"/>
          <ac:spMkLst>
            <pc:docMk/>
            <pc:sldMk cId="1980569738" sldId="282"/>
            <ac:spMk id="5" creationId="{D6AF3F50-88E7-415D-2061-0A6D4A488737}"/>
          </ac:spMkLst>
        </pc:spChg>
        <pc:picChg chg="del">
          <ac:chgData name="Alvarez, Luis" userId="e161232d-2f7c-499c-9ade-275e2793522e" providerId="ADAL" clId="{BA9D83FC-77D5-47D6-B4F6-AC75C8FD7585}" dt="2024-08-27T16:19:28.820" v="26" actId="478"/>
          <ac:picMkLst>
            <pc:docMk/>
            <pc:sldMk cId="1980569738" sldId="282"/>
            <ac:picMk id="3" creationId="{3DE2FBF0-A6B7-C246-42C3-DF6A8A374BE7}"/>
          </ac:picMkLst>
        </pc:picChg>
        <pc:picChg chg="del mod">
          <ac:chgData name="Alvarez, Luis" userId="e161232d-2f7c-499c-9ade-275e2793522e" providerId="ADAL" clId="{BA9D83FC-77D5-47D6-B4F6-AC75C8FD7585}" dt="2024-08-27T16:19:29.387" v="27" actId="478"/>
          <ac:picMkLst>
            <pc:docMk/>
            <pc:sldMk cId="1980569738" sldId="282"/>
            <ac:picMk id="12" creationId="{D6D53E83-9017-D644-69FE-94CED204AC3E}"/>
          </ac:picMkLst>
        </pc:picChg>
      </pc:sldChg>
    </pc:docChg>
  </pc:docChgLst>
  <pc:docChgLst>
    <pc:chgData name="Alvarez, Luis" userId="e161232d-2f7c-499c-9ade-275e2793522e" providerId="ADAL" clId="{19A22A14-7274-45A1-B65B-91EBE25446EC}"/>
    <pc:docChg chg="undo custSel modSld">
      <pc:chgData name="Alvarez, Luis" userId="e161232d-2f7c-499c-9ade-275e2793522e" providerId="ADAL" clId="{19A22A14-7274-45A1-B65B-91EBE25446EC}" dt="2024-08-26T17:28:50.808" v="70" actId="1076"/>
      <pc:docMkLst>
        <pc:docMk/>
      </pc:docMkLst>
      <pc:sldChg chg="addSp delSp modSp mod">
        <pc:chgData name="Alvarez, Luis" userId="e161232d-2f7c-499c-9ade-275e2793522e" providerId="ADAL" clId="{19A22A14-7274-45A1-B65B-91EBE25446EC}" dt="2024-08-26T17:28:50.808" v="70" actId="1076"/>
        <pc:sldMkLst>
          <pc:docMk/>
          <pc:sldMk cId="762042272" sldId="280"/>
        </pc:sldMkLst>
        <pc:spChg chg="mod">
          <ac:chgData name="Alvarez, Luis" userId="e161232d-2f7c-499c-9ade-275e2793522e" providerId="ADAL" clId="{19A22A14-7274-45A1-B65B-91EBE25446EC}" dt="2024-08-26T16:42:23.649" v="1" actId="20577"/>
          <ac:spMkLst>
            <pc:docMk/>
            <pc:sldMk cId="762042272" sldId="280"/>
            <ac:spMk id="5" creationId="{D6AF3F50-88E7-415D-2061-0A6D4A488737}"/>
          </ac:spMkLst>
        </pc:spChg>
        <pc:spChg chg="del">
          <ac:chgData name="Alvarez, Luis" userId="e161232d-2f7c-499c-9ade-275e2793522e" providerId="ADAL" clId="{19A22A14-7274-45A1-B65B-91EBE25446EC}" dt="2024-08-26T16:44:54.374" v="3" actId="478"/>
          <ac:spMkLst>
            <pc:docMk/>
            <pc:sldMk cId="762042272" sldId="280"/>
            <ac:spMk id="11" creationId="{68576AD3-7990-ACD3-CDD0-D90874CE9A2F}"/>
          </ac:spMkLst>
        </pc:spChg>
        <pc:graphicFrameChg chg="add del mod modGraphic">
          <ac:chgData name="Alvarez, Luis" userId="e161232d-2f7c-499c-9ade-275e2793522e" providerId="ADAL" clId="{19A22A14-7274-45A1-B65B-91EBE25446EC}" dt="2024-08-26T16:53:03.455" v="49" actId="478"/>
          <ac:graphicFrameMkLst>
            <pc:docMk/>
            <pc:sldMk cId="762042272" sldId="280"/>
            <ac:graphicFrameMk id="14" creationId="{06EAE6FE-E6AB-CEB4-702E-70891E7C679C}"/>
          </ac:graphicFrameMkLst>
        </pc:graphicFrameChg>
        <pc:picChg chg="add mod">
          <ac:chgData name="Alvarez, Luis" userId="e161232d-2f7c-499c-9ade-275e2793522e" providerId="ADAL" clId="{19A22A14-7274-45A1-B65B-91EBE25446EC}" dt="2024-08-26T17:28:50.808" v="70" actId="1076"/>
          <ac:picMkLst>
            <pc:docMk/>
            <pc:sldMk cId="762042272" sldId="280"/>
            <ac:picMk id="3" creationId="{3DE2FBF0-A6B7-C246-42C3-DF6A8A374BE7}"/>
          </ac:picMkLst>
        </pc:picChg>
        <pc:picChg chg="add del mod">
          <ac:chgData name="Alvarez, Luis" userId="e161232d-2f7c-499c-9ade-275e2793522e" providerId="ADAL" clId="{19A22A14-7274-45A1-B65B-91EBE25446EC}" dt="2024-08-26T16:45:25.618" v="8" actId="478"/>
          <ac:picMkLst>
            <pc:docMk/>
            <pc:sldMk cId="762042272" sldId="280"/>
            <ac:picMk id="3" creationId="{4B82ABAE-223F-6963-635B-6173010A19CD}"/>
          </ac:picMkLst>
        </pc:picChg>
        <pc:picChg chg="add mod">
          <ac:chgData name="Alvarez, Luis" userId="e161232d-2f7c-499c-9ade-275e2793522e" providerId="ADAL" clId="{19A22A14-7274-45A1-B65B-91EBE25446EC}" dt="2024-08-26T16:52:40.816" v="48" actId="14100"/>
          <ac:picMkLst>
            <pc:docMk/>
            <pc:sldMk cId="762042272" sldId="280"/>
            <ac:picMk id="6" creationId="{E8BBF788-EEF5-708C-0624-89827ECA38F3}"/>
          </ac:picMkLst>
        </pc:picChg>
        <pc:picChg chg="del">
          <ac:chgData name="Alvarez, Luis" userId="e161232d-2f7c-499c-9ade-275e2793522e" providerId="ADAL" clId="{19A22A14-7274-45A1-B65B-91EBE25446EC}" dt="2024-08-26T16:44:53.577" v="2" actId="478"/>
          <ac:picMkLst>
            <pc:docMk/>
            <pc:sldMk cId="762042272" sldId="280"/>
            <ac:picMk id="8" creationId="{834CF002-1B09-CD38-B464-93FE7A940FA8}"/>
          </ac:picMkLst>
        </pc:picChg>
        <pc:picChg chg="add mod">
          <ac:chgData name="Alvarez, Luis" userId="e161232d-2f7c-499c-9ade-275e2793522e" providerId="ADAL" clId="{19A22A14-7274-45A1-B65B-91EBE25446EC}" dt="2024-08-26T16:52:37.390" v="47" actId="1076"/>
          <ac:picMkLst>
            <pc:docMk/>
            <pc:sldMk cId="762042272" sldId="280"/>
            <ac:picMk id="9" creationId="{5681C1C9-FB01-5AE8-24DA-C79EC5D2AB37}"/>
          </ac:picMkLst>
        </pc:picChg>
        <pc:picChg chg="add mod">
          <ac:chgData name="Alvarez, Luis" userId="e161232d-2f7c-499c-9ade-275e2793522e" providerId="ADAL" clId="{19A22A14-7274-45A1-B65B-91EBE25446EC}" dt="2024-08-26T16:57:45.203" v="62" actId="14100"/>
          <ac:picMkLst>
            <pc:docMk/>
            <pc:sldMk cId="762042272" sldId="280"/>
            <ac:picMk id="12" creationId="{D6D53E83-9017-D644-69FE-94CED204AC3E}"/>
          </ac:picMkLst>
        </pc:picChg>
        <pc:picChg chg="del">
          <ac:chgData name="Alvarez, Luis" userId="e161232d-2f7c-499c-9ade-275e2793522e" providerId="ADAL" clId="{19A22A14-7274-45A1-B65B-91EBE25446EC}" dt="2024-08-26T16:44:55.113" v="4" actId="478"/>
          <ac:picMkLst>
            <pc:docMk/>
            <pc:sldMk cId="762042272" sldId="280"/>
            <ac:picMk id="13" creationId="{521A65FF-79CD-C67E-1787-2623CB0040CF}"/>
          </ac:picMkLst>
        </pc:picChg>
        <pc:picChg chg="del">
          <ac:chgData name="Alvarez, Luis" userId="e161232d-2f7c-499c-9ade-275e2793522e" providerId="ADAL" clId="{19A22A14-7274-45A1-B65B-91EBE25446EC}" dt="2024-08-26T16:44:55.654" v="5" actId="478"/>
          <ac:picMkLst>
            <pc:docMk/>
            <pc:sldMk cId="762042272" sldId="280"/>
            <ac:picMk id="15" creationId="{91C5C8C4-FC17-2C54-0831-8E372F0ED4C4}"/>
          </ac:picMkLst>
        </pc:picChg>
        <pc:picChg chg="add del mod">
          <ac:chgData name="Alvarez, Luis" userId="e161232d-2f7c-499c-9ade-275e2793522e" providerId="ADAL" clId="{19A22A14-7274-45A1-B65B-91EBE25446EC}" dt="2024-08-26T16:57:13.424" v="56" actId="478"/>
          <ac:picMkLst>
            <pc:docMk/>
            <pc:sldMk cId="762042272" sldId="280"/>
            <ac:picMk id="17" creationId="{9ABFC316-57C2-6835-CB3F-1E31B5A829D7}"/>
          </ac:picMkLst>
        </pc:picChg>
        <pc:picChg chg="del">
          <ac:chgData name="Alvarez, Luis" userId="e161232d-2f7c-499c-9ade-275e2793522e" providerId="ADAL" clId="{19A22A14-7274-45A1-B65B-91EBE25446EC}" dt="2024-08-26T16:51:26.579" v="21" actId="478"/>
          <ac:picMkLst>
            <pc:docMk/>
            <pc:sldMk cId="762042272" sldId="280"/>
            <ac:picMk id="18" creationId="{FDFAF340-8B82-ABAA-7600-291A38EEFBDA}"/>
          </ac:picMkLst>
        </pc:picChg>
        <pc:picChg chg="add del mod">
          <ac:chgData name="Alvarez, Luis" userId="e161232d-2f7c-499c-9ade-275e2793522e" providerId="ADAL" clId="{19A22A14-7274-45A1-B65B-91EBE25446EC}" dt="2024-08-26T17:28:30.970" v="63" actId="478"/>
          <ac:picMkLst>
            <pc:docMk/>
            <pc:sldMk cId="762042272" sldId="280"/>
            <ac:picMk id="20" creationId="{3C88DF72-5C38-B297-B946-8D2118A263A5}"/>
          </ac:picMkLst>
        </pc:picChg>
      </pc:sldChg>
    </pc:docChg>
  </pc:docChgLst>
  <pc:docChgLst>
    <pc:chgData name="Alvarez, Luis" userId="e161232d-2f7c-499c-9ade-275e2793522e" providerId="ADAL" clId="{F2DE08BF-10E0-4B9F-BB7B-4A360698BA34}"/>
    <pc:docChg chg="custSel modSld">
      <pc:chgData name="Alvarez, Luis" userId="e161232d-2f7c-499c-9ade-275e2793522e" providerId="ADAL" clId="{F2DE08BF-10E0-4B9F-BB7B-4A360698BA34}" dt="2024-10-08T21:26:21.054" v="59" actId="20577"/>
      <pc:docMkLst>
        <pc:docMk/>
      </pc:docMkLst>
      <pc:sldChg chg="addSp delSp modSp mod">
        <pc:chgData name="Alvarez, Luis" userId="e161232d-2f7c-499c-9ade-275e2793522e" providerId="ADAL" clId="{F2DE08BF-10E0-4B9F-BB7B-4A360698BA34}" dt="2024-10-08T21:10:53.765" v="39" actId="1076"/>
        <pc:sldMkLst>
          <pc:docMk/>
          <pc:sldMk cId="762042272" sldId="280"/>
        </pc:sldMkLst>
        <pc:spChg chg="mod">
          <ac:chgData name="Alvarez, Luis" userId="e161232d-2f7c-499c-9ade-275e2793522e" providerId="ADAL" clId="{F2DE08BF-10E0-4B9F-BB7B-4A360698BA34}" dt="2024-10-08T20:49:36.072" v="4" actId="20577"/>
          <ac:spMkLst>
            <pc:docMk/>
            <pc:sldMk cId="762042272" sldId="280"/>
            <ac:spMk id="5" creationId="{D6AF3F50-88E7-415D-2061-0A6D4A488737}"/>
          </ac:spMkLst>
        </pc:spChg>
        <pc:picChg chg="del">
          <ac:chgData name="Alvarez, Luis" userId="e161232d-2f7c-499c-9ade-275e2793522e" providerId="ADAL" clId="{F2DE08BF-10E0-4B9F-BB7B-4A360698BA34}" dt="2024-10-08T21:09:34.877" v="28" actId="478"/>
          <ac:picMkLst>
            <pc:docMk/>
            <pc:sldMk cId="762042272" sldId="280"/>
            <ac:picMk id="3" creationId="{A73DC617-05D3-2856-93A3-89DA8E5C41A2}"/>
          </ac:picMkLst>
        </pc:picChg>
        <pc:picChg chg="mod">
          <ac:chgData name="Alvarez, Luis" userId="e161232d-2f7c-499c-9ade-275e2793522e" providerId="ADAL" clId="{F2DE08BF-10E0-4B9F-BB7B-4A360698BA34}" dt="2024-10-08T21:08:04.820" v="27" actId="14100"/>
          <ac:picMkLst>
            <pc:docMk/>
            <pc:sldMk cId="762042272" sldId="280"/>
            <ac:picMk id="4" creationId="{372BBDEA-749E-207D-AD4E-F2326BF9CEF0}"/>
          </ac:picMkLst>
        </pc:picChg>
        <pc:picChg chg="add del mod">
          <ac:chgData name="Alvarez, Luis" userId="e161232d-2f7c-499c-9ade-275e2793522e" providerId="ADAL" clId="{F2DE08BF-10E0-4B9F-BB7B-4A360698BA34}" dt="2024-10-08T21:10:46.153" v="35" actId="478"/>
          <ac:picMkLst>
            <pc:docMk/>
            <pc:sldMk cId="762042272" sldId="280"/>
            <ac:picMk id="6" creationId="{D7F3B080-07F0-F076-5A7B-062AD4C5FD2A}"/>
          </ac:picMkLst>
        </pc:picChg>
        <pc:picChg chg="del">
          <ac:chgData name="Alvarez, Luis" userId="e161232d-2f7c-499c-9ade-275e2793522e" providerId="ADAL" clId="{F2DE08BF-10E0-4B9F-BB7B-4A360698BA34}" dt="2024-10-08T20:49:20.201" v="0" actId="478"/>
          <ac:picMkLst>
            <pc:docMk/>
            <pc:sldMk cId="762042272" sldId="280"/>
            <ac:picMk id="8" creationId="{75171D58-72FC-43B2-37D3-8D791577DBF7}"/>
          </ac:picMkLst>
        </pc:picChg>
        <pc:picChg chg="add mod">
          <ac:chgData name="Alvarez, Luis" userId="e161232d-2f7c-499c-9ade-275e2793522e" providerId="ADAL" clId="{F2DE08BF-10E0-4B9F-BB7B-4A360698BA34}" dt="2024-10-08T21:10:53.765" v="39" actId="1076"/>
          <ac:picMkLst>
            <pc:docMk/>
            <pc:sldMk cId="762042272" sldId="280"/>
            <ac:picMk id="9" creationId="{423B8A83-67C8-1614-9542-89F138576568}"/>
          </ac:picMkLst>
        </pc:picChg>
        <pc:picChg chg="del">
          <ac:chgData name="Alvarez, Luis" userId="e161232d-2f7c-499c-9ade-275e2793522e" providerId="ADAL" clId="{F2DE08BF-10E0-4B9F-BB7B-4A360698BA34}" dt="2024-10-08T20:49:21.270" v="1" actId="478"/>
          <ac:picMkLst>
            <pc:docMk/>
            <pc:sldMk cId="762042272" sldId="280"/>
            <ac:picMk id="12" creationId="{D6D53E83-9017-D644-69FE-94CED204AC3E}"/>
          </ac:picMkLst>
        </pc:picChg>
      </pc:sldChg>
      <pc:sldChg chg="addSp delSp modSp mod">
        <pc:chgData name="Alvarez, Luis" userId="e161232d-2f7c-499c-9ade-275e2793522e" providerId="ADAL" clId="{F2DE08BF-10E0-4B9F-BB7B-4A360698BA34}" dt="2024-10-08T21:26:21.054" v="59" actId="20577"/>
        <pc:sldMkLst>
          <pc:docMk/>
          <pc:sldMk cId="840916213" sldId="281"/>
        </pc:sldMkLst>
        <pc:spChg chg="add mod">
          <ac:chgData name="Alvarez, Luis" userId="e161232d-2f7c-499c-9ade-275e2793522e" providerId="ADAL" clId="{F2DE08BF-10E0-4B9F-BB7B-4A360698BA34}" dt="2024-10-08T21:26:21.054" v="59" actId="20577"/>
          <ac:spMkLst>
            <pc:docMk/>
            <pc:sldMk cId="840916213" sldId="281"/>
            <ac:spMk id="2" creationId="{5BFF3CE0-9255-9A1A-7754-E1B988A60FBA}"/>
          </ac:spMkLst>
        </pc:spChg>
        <pc:spChg chg="add mod">
          <ac:chgData name="Alvarez, Luis" userId="e161232d-2f7c-499c-9ade-275e2793522e" providerId="ADAL" clId="{F2DE08BF-10E0-4B9F-BB7B-4A360698BA34}" dt="2024-10-08T21:22:50.233" v="57" actId="207"/>
          <ac:spMkLst>
            <pc:docMk/>
            <pc:sldMk cId="840916213" sldId="281"/>
            <ac:spMk id="4" creationId="{2260F203-8EFC-D943-8FBC-3FE0525EDD44}"/>
          </ac:spMkLst>
        </pc:spChg>
        <pc:spChg chg="mod">
          <ac:chgData name="Alvarez, Luis" userId="e161232d-2f7c-499c-9ade-275e2793522e" providerId="ADAL" clId="{F2DE08BF-10E0-4B9F-BB7B-4A360698BA34}" dt="2024-10-08T21:06:20.762" v="11" actId="20577"/>
          <ac:spMkLst>
            <pc:docMk/>
            <pc:sldMk cId="840916213" sldId="281"/>
            <ac:spMk id="5" creationId="{D6AF3F50-88E7-415D-2061-0A6D4A488737}"/>
          </ac:spMkLst>
        </pc:spChg>
        <pc:picChg chg="add mod">
          <ac:chgData name="Alvarez, Luis" userId="e161232d-2f7c-499c-9ade-275e2793522e" providerId="ADAL" clId="{F2DE08BF-10E0-4B9F-BB7B-4A360698BA34}" dt="2024-10-08T21:07:43.587" v="23" actId="1076"/>
          <ac:picMkLst>
            <pc:docMk/>
            <pc:sldMk cId="840916213" sldId="281"/>
            <ac:picMk id="3" creationId="{BF84CDCD-2797-6691-850D-1A4FF5E1F580}"/>
          </ac:picMkLst>
        </pc:picChg>
        <pc:picChg chg="add mod">
          <ac:chgData name="Alvarez, Luis" userId="e161232d-2f7c-499c-9ade-275e2793522e" providerId="ADAL" clId="{F2DE08BF-10E0-4B9F-BB7B-4A360698BA34}" dt="2024-10-08T21:07:45.295" v="24" actId="1076"/>
          <ac:picMkLst>
            <pc:docMk/>
            <pc:sldMk cId="840916213" sldId="281"/>
            <ac:picMk id="6" creationId="{A7E15BD1-02DA-36AB-B685-8ED0D4BE0207}"/>
          </ac:picMkLst>
        </pc:picChg>
        <pc:picChg chg="del">
          <ac:chgData name="Alvarez, Luis" userId="e161232d-2f7c-499c-9ade-275e2793522e" providerId="ADAL" clId="{F2DE08BF-10E0-4B9F-BB7B-4A360698BA34}" dt="2024-10-08T21:06:07.966" v="5" actId="478"/>
          <ac:picMkLst>
            <pc:docMk/>
            <pc:sldMk cId="840916213" sldId="281"/>
            <ac:picMk id="7" creationId="{AC7F2627-B9C5-311C-8EA6-85F6B51D73FB}"/>
          </ac:picMkLst>
        </pc:picChg>
        <pc:picChg chg="add mod">
          <ac:chgData name="Alvarez, Luis" userId="e161232d-2f7c-499c-9ade-275e2793522e" providerId="ADAL" clId="{F2DE08BF-10E0-4B9F-BB7B-4A360698BA34}" dt="2024-10-08T21:07:20.097" v="19" actId="1076"/>
          <ac:picMkLst>
            <pc:docMk/>
            <pc:sldMk cId="840916213" sldId="281"/>
            <ac:picMk id="9" creationId="{ADCD0B0E-0629-4596-24F0-B72F2931E322}"/>
          </ac:picMkLst>
        </pc:picChg>
        <pc:picChg chg="add mod">
          <ac:chgData name="Alvarez, Luis" userId="e161232d-2f7c-499c-9ade-275e2793522e" providerId="ADAL" clId="{F2DE08BF-10E0-4B9F-BB7B-4A360698BA34}" dt="2024-10-08T21:07:49.537" v="26" actId="14100"/>
          <ac:picMkLst>
            <pc:docMk/>
            <pc:sldMk cId="840916213" sldId="281"/>
            <ac:picMk id="11" creationId="{32DF047A-72CB-BE34-8959-698B31B903E6}"/>
          </ac:picMkLst>
        </pc:picChg>
      </pc:sldChg>
    </pc:docChg>
  </pc:docChgLst>
  <pc:docChgLst>
    <pc:chgData name="Fragozo, Jose Gregorio" userId="87f65175-c48f-43b8-9d9c-b027855f7759" providerId="ADAL" clId="{7B34E7FA-AD81-43B5-97FE-606485F56EBE}"/>
    <pc:docChg chg="custSel modSld">
      <pc:chgData name="Fragozo, Jose Gregorio" userId="87f65175-c48f-43b8-9d9c-b027855f7759" providerId="ADAL" clId="{7B34E7FA-AD81-43B5-97FE-606485F56EBE}" dt="2023-08-14T17:46:47.020" v="181" actId="14100"/>
      <pc:docMkLst>
        <pc:docMk/>
      </pc:docMkLst>
      <pc:sldChg chg="addSp delSp modSp mod">
        <pc:chgData name="Fragozo, Jose Gregorio" userId="87f65175-c48f-43b8-9d9c-b027855f7759" providerId="ADAL" clId="{7B34E7FA-AD81-43B5-97FE-606485F56EBE}" dt="2023-08-14T17:46:47.020" v="181" actId="14100"/>
        <pc:sldMkLst>
          <pc:docMk/>
          <pc:sldMk cId="762042272" sldId="280"/>
        </pc:sldMkLst>
        <pc:spChg chg="mod">
          <ac:chgData name="Fragozo, Jose Gregorio" userId="87f65175-c48f-43b8-9d9c-b027855f7759" providerId="ADAL" clId="{7B34E7FA-AD81-43B5-97FE-606485F56EBE}" dt="2023-08-14T17:42:07.516" v="1" actId="6549"/>
          <ac:spMkLst>
            <pc:docMk/>
            <pc:sldMk cId="762042272" sldId="280"/>
            <ac:spMk id="5" creationId="{D6AF3F50-88E7-415D-2061-0A6D4A488737}"/>
          </ac:spMkLst>
        </pc:spChg>
        <pc:graphicFrameChg chg="modGraphic">
          <ac:chgData name="Fragozo, Jose Gregorio" userId="87f65175-c48f-43b8-9d9c-b027855f7759" providerId="ADAL" clId="{7B34E7FA-AD81-43B5-97FE-606485F56EBE}" dt="2023-08-14T17:45:35.495" v="161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7B34E7FA-AD81-43B5-97FE-606485F56EBE}" dt="2023-08-14T17:46:04.406" v="166" actId="1076"/>
          <ac:picMkLst>
            <pc:docMk/>
            <pc:sldMk cId="762042272" sldId="280"/>
            <ac:picMk id="4" creationId="{EA4888F3-F1AB-98CF-BB71-D83936F667C6}"/>
          </ac:picMkLst>
        </pc:picChg>
        <pc:picChg chg="del">
          <ac:chgData name="Fragozo, Jose Gregorio" userId="87f65175-c48f-43b8-9d9c-b027855f7759" providerId="ADAL" clId="{7B34E7FA-AD81-43B5-97FE-606485F56EBE}" dt="2023-08-14T17:42:09.797" v="2" actId="478"/>
          <ac:picMkLst>
            <pc:docMk/>
            <pc:sldMk cId="762042272" sldId="280"/>
            <ac:picMk id="6" creationId="{AFB4CD52-AF10-5096-51B9-959023EAB817}"/>
          </ac:picMkLst>
        </pc:picChg>
        <pc:picChg chg="add mod">
          <ac:chgData name="Fragozo, Jose Gregorio" userId="87f65175-c48f-43b8-9d9c-b027855f7759" providerId="ADAL" clId="{7B34E7FA-AD81-43B5-97FE-606485F56EBE}" dt="2023-08-14T17:46:47.020" v="181" actId="14100"/>
          <ac:picMkLst>
            <pc:docMk/>
            <pc:sldMk cId="762042272" sldId="280"/>
            <ac:picMk id="8" creationId="{8849EE83-7D54-9B54-B03A-53A420E6BA2E}"/>
          </ac:picMkLst>
        </pc:picChg>
      </pc:sldChg>
    </pc:docChg>
  </pc:docChgLst>
  <pc:docChgLst>
    <pc:chgData name="Fragozo, Jose Gregorio" userId="87f65175-c48f-43b8-9d9c-b027855f7759" providerId="ADAL" clId="{8DCB0F7F-8C26-4E40-8832-17E57748B4F1}"/>
    <pc:docChg chg="undo custSel delSld modSld">
      <pc:chgData name="Fragozo, Jose Gregorio" userId="87f65175-c48f-43b8-9d9c-b027855f7759" providerId="ADAL" clId="{8DCB0F7F-8C26-4E40-8832-17E57748B4F1}" dt="2024-07-15T21:59:47.144" v="196" actId="20577"/>
      <pc:docMkLst>
        <pc:docMk/>
      </pc:docMkLst>
      <pc:sldChg chg="addSp delSp modSp mod">
        <pc:chgData name="Fragozo, Jose Gregorio" userId="87f65175-c48f-43b8-9d9c-b027855f7759" providerId="ADAL" clId="{8DCB0F7F-8C26-4E40-8832-17E57748B4F1}" dt="2024-07-15T21:59:47.144" v="196" actId="20577"/>
        <pc:sldMkLst>
          <pc:docMk/>
          <pc:sldMk cId="762042272" sldId="280"/>
        </pc:sldMkLst>
        <pc:spChg chg="mod">
          <ac:chgData name="Fragozo, Jose Gregorio" userId="87f65175-c48f-43b8-9d9c-b027855f7759" providerId="ADAL" clId="{8DCB0F7F-8C26-4E40-8832-17E57748B4F1}" dt="2024-07-15T21:50:36.017" v="5" actId="20577"/>
          <ac:spMkLst>
            <pc:docMk/>
            <pc:sldMk cId="762042272" sldId="280"/>
            <ac:spMk id="5" creationId="{D6AF3F50-88E7-415D-2061-0A6D4A488737}"/>
          </ac:spMkLst>
        </pc:spChg>
        <pc:graphicFrameChg chg="mod modGraphic">
          <ac:chgData name="Fragozo, Jose Gregorio" userId="87f65175-c48f-43b8-9d9c-b027855f7759" providerId="ADAL" clId="{8DCB0F7F-8C26-4E40-8832-17E57748B4F1}" dt="2024-07-15T21:59:47.144" v="196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8DCB0F7F-8C26-4E40-8832-17E57748B4F1}" dt="2024-07-15T21:57:47.877" v="65" actId="1076"/>
          <ac:picMkLst>
            <pc:docMk/>
            <pc:sldMk cId="762042272" sldId="280"/>
            <ac:picMk id="4" creationId="{2272861C-9300-C0DA-F4B2-FF629DB8006B}"/>
          </ac:picMkLst>
        </pc:picChg>
        <pc:picChg chg="add mod">
          <ac:chgData name="Fragozo, Jose Gregorio" userId="87f65175-c48f-43b8-9d9c-b027855f7759" providerId="ADAL" clId="{8DCB0F7F-8C26-4E40-8832-17E57748B4F1}" dt="2024-07-15T21:57:45.636" v="63" actId="1076"/>
          <ac:picMkLst>
            <pc:docMk/>
            <pc:sldMk cId="762042272" sldId="280"/>
            <ac:picMk id="6" creationId="{32B0B434-24FA-AA94-F62E-4ED74E2E1A17}"/>
          </ac:picMkLst>
        </pc:picChg>
        <pc:picChg chg="add mod">
          <ac:chgData name="Fragozo, Jose Gregorio" userId="87f65175-c48f-43b8-9d9c-b027855f7759" providerId="ADAL" clId="{8DCB0F7F-8C26-4E40-8832-17E57748B4F1}" dt="2024-07-15T21:58:20.862" v="75" actId="1076"/>
          <ac:picMkLst>
            <pc:docMk/>
            <pc:sldMk cId="762042272" sldId="280"/>
            <ac:picMk id="7" creationId="{477D4985-8721-ADBC-99BB-FD0D8D116C22}"/>
          </ac:picMkLst>
        </pc:picChg>
        <pc:picChg chg="add mod">
          <ac:chgData name="Fragozo, Jose Gregorio" userId="87f65175-c48f-43b8-9d9c-b027855f7759" providerId="ADAL" clId="{8DCB0F7F-8C26-4E40-8832-17E57748B4F1}" dt="2024-07-15T21:58:19.830" v="74" actId="1076"/>
          <ac:picMkLst>
            <pc:docMk/>
            <pc:sldMk cId="762042272" sldId="280"/>
            <ac:picMk id="10" creationId="{F12B7032-AF89-5103-D079-98D6728A4D49}"/>
          </ac:picMkLst>
        </pc:picChg>
        <pc:picChg chg="del">
          <ac:chgData name="Fragozo, Jose Gregorio" userId="87f65175-c48f-43b8-9d9c-b027855f7759" providerId="ADAL" clId="{8DCB0F7F-8C26-4E40-8832-17E57748B4F1}" dt="2024-07-15T21:51:46.109" v="6" actId="478"/>
          <ac:picMkLst>
            <pc:docMk/>
            <pc:sldMk cId="762042272" sldId="280"/>
            <ac:picMk id="1026" creationId="{C12C631D-3BD8-4452-940F-7CF84AA61907}"/>
          </ac:picMkLst>
        </pc:picChg>
        <pc:cxnChg chg="add mod">
          <ac:chgData name="Fragozo, Jose Gregorio" userId="87f65175-c48f-43b8-9d9c-b027855f7759" providerId="ADAL" clId="{8DCB0F7F-8C26-4E40-8832-17E57748B4F1}" dt="2024-07-15T21:58:51.676" v="91" actId="14100"/>
          <ac:cxnSpMkLst>
            <pc:docMk/>
            <pc:sldMk cId="762042272" sldId="280"/>
            <ac:cxnSpMk id="9" creationId="{9CFBDB55-193D-2921-2CA5-CE73A676FFC3}"/>
          </ac:cxnSpMkLst>
        </pc:cxnChg>
      </pc:sldChg>
      <pc:sldChg chg="del">
        <pc:chgData name="Fragozo, Jose Gregorio" userId="87f65175-c48f-43b8-9d9c-b027855f7759" providerId="ADAL" clId="{8DCB0F7F-8C26-4E40-8832-17E57748B4F1}" dt="2024-07-15T21:57:06.332" v="59" actId="47"/>
        <pc:sldMkLst>
          <pc:docMk/>
          <pc:sldMk cId="2153947124" sldId="281"/>
        </pc:sldMkLst>
      </pc:sldChg>
    </pc:docChg>
  </pc:docChgLst>
  <pc:docChgLst>
    <pc:chgData name="Alvarez, Luis" userId="e161232d-2f7c-499c-9ade-275e2793522e" providerId="ADAL" clId="{090E38CF-3309-4CF8-B63F-4C65DE7C4854}"/>
    <pc:docChg chg="undo custSel modSld">
      <pc:chgData name="Alvarez, Luis" userId="e161232d-2f7c-499c-9ade-275e2793522e" providerId="ADAL" clId="{090E38CF-3309-4CF8-B63F-4C65DE7C4854}" dt="2024-08-07T16:54:59.862" v="158" actId="20577"/>
      <pc:docMkLst>
        <pc:docMk/>
      </pc:docMkLst>
      <pc:sldChg chg="addSp delSp modSp mod">
        <pc:chgData name="Alvarez, Luis" userId="e161232d-2f7c-499c-9ade-275e2793522e" providerId="ADAL" clId="{090E38CF-3309-4CF8-B63F-4C65DE7C4854}" dt="2024-08-07T16:54:59.862" v="158" actId="20577"/>
        <pc:sldMkLst>
          <pc:docMk/>
          <pc:sldMk cId="762042272" sldId="280"/>
        </pc:sldMkLst>
        <pc:spChg chg="mod">
          <ac:chgData name="Alvarez, Luis" userId="e161232d-2f7c-499c-9ade-275e2793522e" providerId="ADAL" clId="{090E38CF-3309-4CF8-B63F-4C65DE7C4854}" dt="2024-08-07T16:54:59.862" v="158" actId="20577"/>
          <ac:spMkLst>
            <pc:docMk/>
            <pc:sldMk cId="762042272" sldId="280"/>
            <ac:spMk id="5" creationId="{D6AF3F50-88E7-415D-2061-0A6D4A488737}"/>
          </ac:spMkLst>
        </pc:spChg>
        <pc:spChg chg="add mod">
          <ac:chgData name="Alvarez, Luis" userId="e161232d-2f7c-499c-9ade-275e2793522e" providerId="ADAL" clId="{090E38CF-3309-4CF8-B63F-4C65DE7C4854}" dt="2024-08-07T16:53:40.003" v="108" actId="14100"/>
          <ac:spMkLst>
            <pc:docMk/>
            <pc:sldMk cId="762042272" sldId="280"/>
            <ac:spMk id="11" creationId="{68576AD3-7990-ACD3-CDD0-D90874CE9A2F}"/>
          </ac:spMkLst>
        </pc:spChg>
        <pc:graphicFrameChg chg="del modGraphic">
          <ac:chgData name="Alvarez, Luis" userId="e161232d-2f7c-499c-9ade-275e2793522e" providerId="ADAL" clId="{090E38CF-3309-4CF8-B63F-4C65DE7C4854}" dt="2024-08-07T16:47:02.538" v="85" actId="478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graphicFrameChg chg="add mod modGraphic">
          <ac:chgData name="Alvarez, Luis" userId="e161232d-2f7c-499c-9ade-275e2793522e" providerId="ADAL" clId="{090E38CF-3309-4CF8-B63F-4C65DE7C4854}" dt="2024-08-07T16:47:19.222" v="89" actId="21"/>
          <ac:graphicFrameMkLst>
            <pc:docMk/>
            <pc:sldMk cId="762042272" sldId="280"/>
            <ac:graphicFrameMk id="16" creationId="{EBA221C8-C400-F57A-DBBF-2F71B35220D8}"/>
          </ac:graphicFrameMkLst>
        </pc:graphicFrameChg>
        <pc:picChg chg="del">
          <ac:chgData name="Alvarez, Luis" userId="e161232d-2f7c-499c-9ade-275e2793522e" providerId="ADAL" clId="{090E38CF-3309-4CF8-B63F-4C65DE7C4854}" dt="2024-08-07T16:40:05.491" v="3" actId="478"/>
          <ac:picMkLst>
            <pc:docMk/>
            <pc:sldMk cId="762042272" sldId="280"/>
            <ac:picMk id="4" creationId="{2272861C-9300-C0DA-F4B2-FF629DB8006B}"/>
          </ac:picMkLst>
        </pc:picChg>
        <pc:picChg chg="del">
          <ac:chgData name="Alvarez, Luis" userId="e161232d-2f7c-499c-9ade-275e2793522e" providerId="ADAL" clId="{090E38CF-3309-4CF8-B63F-4C65DE7C4854}" dt="2024-08-07T16:40:04.893" v="2" actId="478"/>
          <ac:picMkLst>
            <pc:docMk/>
            <pc:sldMk cId="762042272" sldId="280"/>
            <ac:picMk id="6" creationId="{32B0B434-24FA-AA94-F62E-4ED74E2E1A17}"/>
          </ac:picMkLst>
        </pc:picChg>
        <pc:picChg chg="del">
          <ac:chgData name="Alvarez, Luis" userId="e161232d-2f7c-499c-9ade-275e2793522e" providerId="ADAL" clId="{090E38CF-3309-4CF8-B63F-4C65DE7C4854}" dt="2024-08-07T16:43:40.332" v="64" actId="478"/>
          <ac:picMkLst>
            <pc:docMk/>
            <pc:sldMk cId="762042272" sldId="280"/>
            <ac:picMk id="7" creationId="{477D4985-8721-ADBC-99BB-FD0D8D116C22}"/>
          </ac:picMkLst>
        </pc:picChg>
        <pc:picChg chg="add mod">
          <ac:chgData name="Alvarez, Luis" userId="e161232d-2f7c-499c-9ade-275e2793522e" providerId="ADAL" clId="{090E38CF-3309-4CF8-B63F-4C65DE7C4854}" dt="2024-08-07T16:53:33.421" v="105" actId="1076"/>
          <ac:picMkLst>
            <pc:docMk/>
            <pc:sldMk cId="762042272" sldId="280"/>
            <ac:picMk id="8" creationId="{834CF002-1B09-CD38-B464-93FE7A940FA8}"/>
          </ac:picMkLst>
        </pc:picChg>
        <pc:picChg chg="del">
          <ac:chgData name="Alvarez, Luis" userId="e161232d-2f7c-499c-9ade-275e2793522e" providerId="ADAL" clId="{090E38CF-3309-4CF8-B63F-4C65DE7C4854}" dt="2024-08-07T16:43:40.878" v="65" actId="478"/>
          <ac:picMkLst>
            <pc:docMk/>
            <pc:sldMk cId="762042272" sldId="280"/>
            <ac:picMk id="10" creationId="{F12B7032-AF89-5103-D079-98D6728A4D49}"/>
          </ac:picMkLst>
        </pc:picChg>
        <pc:picChg chg="add mod">
          <ac:chgData name="Alvarez, Luis" userId="e161232d-2f7c-499c-9ade-275e2793522e" providerId="ADAL" clId="{090E38CF-3309-4CF8-B63F-4C65DE7C4854}" dt="2024-08-07T16:53:36.377" v="107" actId="1076"/>
          <ac:picMkLst>
            <pc:docMk/>
            <pc:sldMk cId="762042272" sldId="280"/>
            <ac:picMk id="13" creationId="{521A65FF-79CD-C67E-1787-2623CB0040CF}"/>
          </ac:picMkLst>
        </pc:picChg>
        <pc:picChg chg="add mod">
          <ac:chgData name="Alvarez, Luis" userId="e161232d-2f7c-499c-9ade-275e2793522e" providerId="ADAL" clId="{090E38CF-3309-4CF8-B63F-4C65DE7C4854}" dt="2024-08-07T16:53:34.926" v="106" actId="1076"/>
          <ac:picMkLst>
            <pc:docMk/>
            <pc:sldMk cId="762042272" sldId="280"/>
            <ac:picMk id="15" creationId="{91C5C8C4-FC17-2C54-0831-8E372F0ED4C4}"/>
          </ac:picMkLst>
        </pc:picChg>
        <pc:picChg chg="add mod">
          <ac:chgData name="Alvarez, Luis" userId="e161232d-2f7c-499c-9ade-275e2793522e" providerId="ADAL" clId="{090E38CF-3309-4CF8-B63F-4C65DE7C4854}" dt="2024-08-07T16:51:07.907" v="93" actId="1076"/>
          <ac:picMkLst>
            <pc:docMk/>
            <pc:sldMk cId="762042272" sldId="280"/>
            <ac:picMk id="18" creationId="{FDFAF340-8B82-ABAA-7600-291A38EEFBDA}"/>
          </ac:picMkLst>
        </pc:picChg>
        <pc:cxnChg chg="del mod">
          <ac:chgData name="Alvarez, Luis" userId="e161232d-2f7c-499c-9ade-275e2793522e" providerId="ADAL" clId="{090E38CF-3309-4CF8-B63F-4C65DE7C4854}" dt="2024-08-07T16:45:46.910" v="82" actId="478"/>
          <ac:cxnSpMkLst>
            <pc:docMk/>
            <pc:sldMk cId="762042272" sldId="280"/>
            <ac:cxnSpMk id="9" creationId="{9CFBDB55-193D-2921-2CA5-CE73A676FFC3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10/8/2024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10/8/2024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9025074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 PROYECTO No. 699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72BBDEA-749E-207D-AD4E-F2326BF9CE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0658" y="2667323"/>
            <a:ext cx="3081994" cy="210111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23B8A83-67C8-1614-9542-89F1385765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1736" y="478193"/>
            <a:ext cx="6720527" cy="2353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9025074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 PROYECTO No. 699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F84CDCD-2797-6691-850D-1A4FF5E1F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14" y="588819"/>
            <a:ext cx="1348690" cy="239683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7E15BD1-02DA-36AB-B685-8ED0D4BE02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2774" y="588820"/>
            <a:ext cx="1334088" cy="239683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DCD0B0E-0629-4596-24F0-B72F2931E3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6154" y="606679"/>
            <a:ext cx="3702195" cy="237897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2DF047A-72CB-BE34-8959-698B31B903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8532" y="588819"/>
            <a:ext cx="1273468" cy="236449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BFF3CE0-9255-9A1A-7754-E1B988A60FBA}"/>
              </a:ext>
            </a:extLst>
          </p:cNvPr>
          <p:cNvSpPr txBox="1"/>
          <p:nvPr/>
        </p:nvSpPr>
        <p:spPr>
          <a:xfrm>
            <a:off x="6061364" y="3114142"/>
            <a:ext cx="2653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ERGOHUMAN</a:t>
            </a:r>
            <a:endParaRPr lang="es-CO" dirty="0"/>
          </a:p>
        </p:txBody>
      </p:sp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2260F203-8EFC-D943-8FBC-3FE0525EDD44}"/>
              </a:ext>
            </a:extLst>
          </p:cNvPr>
          <p:cNvSpPr/>
          <p:nvPr/>
        </p:nvSpPr>
        <p:spPr>
          <a:xfrm rot="16200000">
            <a:off x="6694471" y="2711161"/>
            <a:ext cx="477982" cy="199159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ln>
                <a:solidFill>
                  <a:srgbClr val="FF0000"/>
                </a:solidFill>
              </a:ln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840916213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Props1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1395</TotalTime>
  <Words>13</Words>
  <Application>Microsoft Office PowerPoint</Application>
  <PresentationFormat>Presentación en pantalla (16:9)</PresentationFormat>
  <Paragraphs>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Bahnschrift</vt:lpstr>
      <vt:lpstr>Calibri</vt:lpstr>
      <vt:lpstr>Lucida Grande</vt:lpstr>
      <vt:lpstr>Wingdings</vt:lpstr>
      <vt:lpstr>02-Section Title</vt:lpstr>
      <vt:lpstr>Content Slides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Alvarez, Luis</cp:lastModifiedBy>
  <cp:revision>89</cp:revision>
  <cp:lastPrinted>2015-01-07T19:56:48Z</cp:lastPrinted>
  <dcterms:created xsi:type="dcterms:W3CDTF">2015-01-19T21:53:15Z</dcterms:created>
  <dcterms:modified xsi:type="dcterms:W3CDTF">2024-10-08T21:26:27Z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